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6" r:id="rId2"/>
    <p:sldId id="258" r:id="rId3"/>
    <p:sldId id="270" r:id="rId4"/>
    <p:sldId id="271" r:id="rId5"/>
    <p:sldId id="272" r:id="rId6"/>
    <p:sldId id="273" r:id="rId7"/>
    <p:sldId id="275" r:id="rId8"/>
    <p:sldId id="274" r:id="rId9"/>
    <p:sldId id="265" r:id="rId10"/>
    <p:sldId id="269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5984-B3FA-2240-9F4B-ACA2AB0C65A4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BBEF2-E2E7-304E-99E3-688E2905D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7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0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1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4758-E3F4-3149-BBF5-9E7D2E6FBAEF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02E1-7D55-0446-A169-10660AED7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8.org/" TargetMode="External"/><Relationship Id="rId3" Type="http://schemas.openxmlformats.org/officeDocument/2006/relationships/hyperlink" Target="http://guide.berkeley.edu/undergraduate/degree-program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ab.berkeley.ed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s://www.goog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navisro/recommender-system-navisroanalytics" TargetMode="External"/><Relationship Id="rId4" Type="http://schemas.openxmlformats.org/officeDocument/2006/relationships/hyperlink" Target="http://blog.nycdatascience.com/student-works/capstone/metarecommendr-recommendation-system-video-games-movies-tv-shows/" TargetMode="External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programming.net/loading-images-python-opencv-tutorial/" TargetMode="External"/><Relationship Id="rId4" Type="http://schemas.openxmlformats.org/officeDocument/2006/relationships/hyperlink" Target="https://chrome.google.com/webstore/detail/voice-to-text/jdcdafhjjjfnkoeilnjmnadadaoehgdc?hl=en" TargetMode="External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://www.predictiveanalyticsworld.com/patimes/amazon-knows-what-you-want-before-you-buy-it/318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hyperlink" Target="http://hamodia.com/2014/11/19/googles-self-driving-cars-learning-deal-bizarre-essent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DHY5kpGTs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112" b="48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can succeed in data8r, you can succeed in data8! The applications become even more fun: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://data8.org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http://data.berkeley.edu</a:t>
            </a:r>
            <a:r>
              <a:rPr lang="en-US">
                <a:hlinkClick r:id="rId3"/>
              </a:rPr>
              <a:t>/education/courses</a:t>
            </a:r>
            <a:endParaRPr lang="en-US" dirty="0" smtClean="0">
              <a:hlinkClick r:id="rId3"/>
            </a:endParaRPr>
          </a:p>
          <a:p>
            <a:endParaRPr lang="en-US" dirty="0" smtClean="0"/>
          </a:p>
          <a:p>
            <a:r>
              <a:rPr lang="en-US" dirty="0" smtClean="0"/>
              <a:t> Check out requirements for your major: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://guide.berkeley.edu/undergraduate/degree-programs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alphaModFix amt="22000"/>
          </a:blip>
          <a:srcRect t="14383" b="21918"/>
          <a:stretch/>
        </p:blipFill>
        <p:spPr>
          <a:xfrm>
            <a:off x="0" y="-1"/>
            <a:ext cx="12192000" cy="14913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1378"/>
            <a:ext cx="12192000" cy="5000924"/>
          </a:xfrm>
          <a:prstGeom prst="rect">
            <a:avLst/>
          </a:prstGeom>
        </p:spPr>
      </p:pic>
      <p:sp>
        <p:nvSpPr>
          <p:cNvPr id="6" name="Rectangle 5">
            <a:hlinkClick r:id="rId2"/>
          </p:cNvPr>
          <p:cNvSpPr/>
          <p:nvPr/>
        </p:nvSpPr>
        <p:spPr>
          <a:xfrm>
            <a:off x="6542895" y="5773221"/>
            <a:ext cx="3886980" cy="646331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Click anywhere on this slide to visit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hlinkClick r:id="rId2"/>
              </a:rPr>
              <a:t>http://dlab.berkeley.edu/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6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47" y="1840863"/>
            <a:ext cx="5586984" cy="4112353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 data science tools at the D-Lab!</a:t>
            </a:r>
            <a:endParaRPr lang="en-US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720343" y="1840864"/>
            <a:ext cx="5175504" cy="4113366"/>
          </a:xfrm>
          <a:ln w="25400">
            <a:solidFill>
              <a:schemeClr val="accent6"/>
            </a:solidFill>
          </a:ln>
          <a:effectLst/>
        </p:spPr>
        <p:txBody>
          <a:bodyPr>
            <a:normAutofit/>
          </a:bodyPr>
          <a:lstStyle/>
          <a:p>
            <a:r>
              <a:rPr lang="en-US" dirty="0" smtClean="0"/>
              <a:t>Register for workshop trainings, working groups, and consulting services. </a:t>
            </a:r>
          </a:p>
          <a:p>
            <a:r>
              <a:rPr lang="en-US" dirty="0" smtClean="0"/>
              <a:t>View classes that will help you on your journey.</a:t>
            </a:r>
          </a:p>
          <a:p>
            <a:r>
              <a:rPr lang="en-US" dirty="0" smtClean="0"/>
              <a:t>Get help finding data.</a:t>
            </a:r>
          </a:p>
          <a:p>
            <a:r>
              <a:rPr lang="en-US" dirty="0" smtClean="0"/>
              <a:t>Check out the blog.</a:t>
            </a:r>
          </a:p>
          <a:p>
            <a:r>
              <a:rPr lang="en-US" dirty="0" smtClean="0"/>
              <a:t>Sign up for the newsletter.</a:t>
            </a:r>
            <a:endParaRPr lang="en-US" b="1" i="1" u="sng" dirty="0"/>
          </a:p>
        </p:txBody>
      </p:sp>
      <p:sp>
        <p:nvSpPr>
          <p:cNvPr id="6" name="Rectangle 5"/>
          <p:cNvSpPr/>
          <p:nvPr/>
        </p:nvSpPr>
        <p:spPr>
          <a:xfrm>
            <a:off x="5895847" y="1839849"/>
            <a:ext cx="1820927" cy="4770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500" dirty="0" smtClean="0"/>
              <a:t>August 2017</a:t>
            </a:r>
          </a:p>
        </p:txBody>
      </p:sp>
    </p:spTree>
    <p:extLst>
      <p:ext uri="{BB962C8B-B14F-4D97-AF65-F5344CB8AC3E}">
        <p14:creationId xmlns:p14="http://schemas.microsoft.com/office/powerpoint/2010/main" val="16295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365125"/>
            <a:ext cx="10119360" cy="1325563"/>
          </a:xfrm>
        </p:spPr>
        <p:txBody>
          <a:bodyPr/>
          <a:lstStyle/>
          <a:p>
            <a:pPr algn="ctr"/>
            <a:r>
              <a:rPr lang="en-US" dirty="0" smtClean="0"/>
              <a:t>Data Science Toolbox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40" y="1825625"/>
            <a:ext cx="1011936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Data science tools sit at the intersection of: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Math and statistics 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Computers and programming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Internet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Data 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Familiarity with data science tools is a good way to start your data science journey. 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Let your domain expertise guide the way. 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problems are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you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interested in solving? </a:t>
            </a:r>
          </a:p>
          <a:p>
            <a:pPr lvl="1"/>
            <a:r>
              <a:rPr lang="en-US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tools have various applications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which one is right for the job?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search engines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126" y="2548889"/>
            <a:ext cx="7902873" cy="38494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36795" y="5961519"/>
            <a:ext cx="12811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https://www.google.com</a:t>
            </a:r>
            <a:r>
              <a:rPr lang="en-US" sz="800" dirty="0" smtClean="0">
                <a:hlinkClick r:id="rId3"/>
              </a:rPr>
              <a:t>/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8912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science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Targeted advertising and recommendation systems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45" y="2295118"/>
            <a:ext cx="4940009" cy="37050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67905" y="5961519"/>
            <a:ext cx="40614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</a:t>
            </a:r>
            <a:r>
              <a:rPr lang="en-US" sz="800" dirty="0" smtClean="0">
                <a:hlinkClick r:id="rId3"/>
              </a:rPr>
              <a:t>www.slideshare.net/navisro/recommender-system-navisroanalytics</a:t>
            </a:r>
            <a:endParaRPr lang="en-US" sz="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89610" y="5417404"/>
            <a:ext cx="4888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http://blog.nycdatascience.com/student-works/capstone/metarecommendr-recommendation-system-video-games-movies-tv-shows</a:t>
            </a:r>
            <a:r>
              <a:rPr lang="en-US" sz="800" dirty="0" smtClean="0">
                <a:hlinkClick r:id="rId4"/>
              </a:rPr>
              <a:t>/</a:t>
            </a:r>
            <a:endParaRPr lang="en-US" sz="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10" y="2894374"/>
            <a:ext cx="4951770" cy="24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science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Image and speech recognition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0774"/>
            <a:ext cx="4708537" cy="3540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096456"/>
            <a:ext cx="35699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https://pythonprogramming.net/loading-images-python-opencv-tutorial</a:t>
            </a:r>
            <a:r>
              <a:rPr lang="en-US" sz="800" dirty="0" smtClean="0">
                <a:hlinkClick r:id="rId3"/>
              </a:rPr>
              <a:t>/</a:t>
            </a:r>
            <a:endParaRPr lang="en-US" sz="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916930" y="6096456"/>
            <a:ext cx="50215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</a:t>
            </a:r>
            <a:r>
              <a:rPr lang="en-US" sz="800" dirty="0" smtClean="0">
                <a:hlinkClick r:id="rId4"/>
              </a:rPr>
              <a:t>chrome.google.com/webstore/detail/voice-to-text/jdcdafhjjjfnkoeilnjmnadadaoehgdc?hl=en</a:t>
            </a:r>
            <a:endParaRPr lang="en-US" sz="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337" y="2460774"/>
            <a:ext cx="5571568" cy="350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logistics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73" y="1826488"/>
            <a:ext cx="5003074" cy="4377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8773" y="6096456"/>
            <a:ext cx="47701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http://www.predictiveanalyticsworld.com/patimes/amazon-knows-what-you-want-before-you-buy-it/3185</a:t>
            </a:r>
            <a:r>
              <a:rPr lang="en-US" sz="800" dirty="0" smtClean="0">
                <a:hlinkClick r:id="rId3"/>
              </a:rPr>
              <a:t>/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208475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and self driving cars!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youtu.be/DHY5kpGTsDE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14" y="3566160"/>
            <a:ext cx="2443485" cy="2685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64" y="914665"/>
            <a:ext cx="4874575" cy="5093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80314" y="6251575"/>
            <a:ext cx="4055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http://hamodia.com/2014/11/19/googles-self-driving-cars-learning-deal-bizarre-essential</a:t>
            </a:r>
            <a:r>
              <a:rPr lang="en-US" sz="800" dirty="0" smtClean="0">
                <a:hlinkClick r:id="rId5"/>
              </a:rPr>
              <a:t>/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9126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86" y="5475752"/>
            <a:ext cx="2827020" cy="1070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variety of applications in academics and business, including data mining, machine learning/predictive analytics, data visualization, causal inference,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607"/>
            <a:ext cx="3539490" cy="1621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36" y="4771071"/>
            <a:ext cx="3596640" cy="9049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121" y="2905375"/>
            <a:ext cx="2568854" cy="1146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117" y="2912405"/>
            <a:ext cx="1821180" cy="18211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0753" y="2718084"/>
            <a:ext cx="1601057" cy="1973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709" y="5071808"/>
            <a:ext cx="1730900" cy="1474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0549" y="4745017"/>
            <a:ext cx="1801261" cy="18012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3646" y="4938881"/>
            <a:ext cx="2018123" cy="15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study: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025"/>
            <a:ext cx="10777538" cy="4833938"/>
          </a:xfrm>
        </p:spPr>
        <p:txBody>
          <a:bodyPr>
            <a:normAutofit/>
          </a:bodyPr>
          <a:lstStyle/>
          <a:p>
            <a:r>
              <a:rPr lang="en-US" dirty="0" smtClean="0"/>
              <a:t>Using the Boston Housing dataset from the </a:t>
            </a:r>
            <a:r>
              <a:rPr lang="en-US" dirty="0" err="1" smtClean="0"/>
              <a:t>sklearn</a:t>
            </a:r>
            <a:r>
              <a:rPr lang="en-US" dirty="0" smtClean="0"/>
              <a:t> module, we want to know if number of rooms in a house can be used to predict its median value (in thousands of dollars). </a:t>
            </a:r>
          </a:p>
          <a:p>
            <a:endParaRPr lang="en-US" dirty="0"/>
          </a:p>
          <a:p>
            <a:r>
              <a:rPr lang="en-US" dirty="0" smtClean="0"/>
              <a:t>A linear regression model might be useful 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5308" y="3934897"/>
            <a:ext cx="3881384" cy="369332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Click here to view the </a:t>
            </a:r>
            <a:r>
              <a:rPr lang="en-US" smtClean="0"/>
              <a:t>Python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1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315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Data Science Toolbox</vt:lpstr>
      <vt:lpstr>Data science applications</vt:lpstr>
      <vt:lpstr>Data science applications</vt:lpstr>
      <vt:lpstr>Data science applications</vt:lpstr>
      <vt:lpstr>Data science applications</vt:lpstr>
      <vt:lpstr>Data science applications</vt:lpstr>
      <vt:lpstr>Data science applications</vt:lpstr>
      <vt:lpstr>A case study: </vt:lpstr>
      <vt:lpstr>Where to next?</vt:lpstr>
      <vt:lpstr>PowerPoint Presentation</vt:lpstr>
      <vt:lpstr>Learn data science tools at the D-Lab!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dcterms:created xsi:type="dcterms:W3CDTF">2017-07-30T20:53:20Z</dcterms:created>
  <dcterms:modified xsi:type="dcterms:W3CDTF">2017-07-31T19:36:55Z</dcterms:modified>
</cp:coreProperties>
</file>